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4" r:id="rId3"/>
    <p:sldId id="331" r:id="rId4"/>
    <p:sldId id="332" r:id="rId5"/>
    <p:sldId id="334" r:id="rId6"/>
    <p:sldId id="335" r:id="rId7"/>
    <p:sldId id="333" r:id="rId8"/>
    <p:sldId id="336" r:id="rId9"/>
    <p:sldId id="347" r:id="rId10"/>
    <p:sldId id="35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9" r:id="rId22"/>
    <p:sldId id="348" r:id="rId23"/>
    <p:sldId id="350" r:id="rId24"/>
    <p:sldId id="351" r:id="rId25"/>
    <p:sldId id="352" r:id="rId26"/>
    <p:sldId id="353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1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187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pos="2903" userDrawn="1">
          <p15:clr>
            <a:srgbClr val="A4A3A4"/>
          </p15:clr>
        </p15:guide>
        <p15:guide id="10" pos="5193" userDrawn="1">
          <p15:clr>
            <a:srgbClr val="A4A3A4"/>
          </p15:clr>
        </p15:guide>
        <p15:guide id="11" pos="1111" userDrawn="1">
          <p15:clr>
            <a:srgbClr val="A4A3A4"/>
          </p15:clr>
        </p15:guide>
        <p15:guide id="12" pos="3447" userDrawn="1">
          <p15:clr>
            <a:srgbClr val="A4A3A4"/>
          </p15:clr>
        </p15:guide>
        <p15:guide id="13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оцкова" initials="И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74592"/>
    <a:srgbClr val="E8EDF8"/>
    <a:srgbClr val="D7D7D7"/>
    <a:srgbClr val="B2C8F0"/>
    <a:srgbClr val="2C628E"/>
    <a:srgbClr val="1F4B9B"/>
    <a:srgbClr val="FF3300"/>
    <a:srgbClr val="FF8205"/>
    <a:srgbClr val="DEE6F6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010" autoAdjust="0"/>
    <p:restoredTop sz="94407" autoAdjust="0"/>
  </p:normalViewPr>
  <p:slideViewPr>
    <p:cSldViewPr snapToGrid="0">
      <p:cViewPr varScale="1">
        <p:scale>
          <a:sx n="127" d="100"/>
          <a:sy n="127" d="100"/>
        </p:scale>
        <p:origin x="-210" y="-96"/>
      </p:cViewPr>
      <p:guideLst>
        <p:guide orient="horz" pos="731"/>
        <p:guide orient="horz" pos="4320"/>
        <p:guide orient="horz" pos="3634"/>
        <p:guide orient="horz" pos="4292"/>
        <p:guide orient="horz" pos="3067"/>
        <p:guide orient="horz" pos="187"/>
        <p:guide orient="horz"/>
        <p:guide orient="horz" pos="3861"/>
        <p:guide pos="2903"/>
        <p:guide pos="5193"/>
        <p:guide pos="1111"/>
        <p:guide pos="3447"/>
        <p:guide pos="317"/>
      </p:guideLst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E78B91-F45C-40C3-A4EE-D8302D977D21}" type="datetimeFigureOut">
              <a:rPr lang="ru-RU"/>
              <a:pPr>
                <a:defRPr/>
              </a:pPr>
              <a:t>11.10.2017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ФЦП «Исследования и разработки по приоритетным направлениям развития научно-технологического комплекса России»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5C8F13-89CE-472E-AB03-5FA796C07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00995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6699-6321-4344-B414-27A6EB72A46C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ФЦП «Исследования и разработки по приоритетным направлениям развития научно-технологического комплекса России»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E53EA-D2B2-434B-A85F-696D23572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9555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549" y="3051705"/>
            <a:ext cx="7772400" cy="14864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17549" y="4850340"/>
            <a:ext cx="6562195" cy="914400"/>
          </a:xfrm>
        </p:spPr>
        <p:txBody>
          <a:bodyPr>
            <a:normAutofit/>
          </a:bodyPr>
          <a:lstStyle>
            <a:lvl1pPr marL="0" indent="0">
              <a:buNone/>
              <a:def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0BC0-D21E-4046-B46A-06CB73E4B3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430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2889" y="464611"/>
            <a:ext cx="8519160" cy="10615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2745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8707438" y="6510338"/>
            <a:ext cx="458787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8AA0333-6198-4BF2-B740-0E5E097EC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334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2873" cy="4177035"/>
          </a:xfrm>
          <a:prstGeom prst="rect">
            <a:avLst/>
          </a:prstGeom>
        </p:spPr>
        <p:txBody>
          <a:bodyPr rtlCol="0"/>
          <a:lstStyle>
            <a:lvl1pPr algn="l" rtl="0">
              <a:defRPr sz="2200"/>
            </a:lvl1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hu-H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536" y="332656"/>
            <a:ext cx="6407597" cy="647700"/>
          </a:xfrm>
          <a:prstGeom prst="rect">
            <a:avLst/>
          </a:prstGeom>
        </p:spPr>
        <p:txBody>
          <a:bodyPr rtlCol="0"/>
          <a:lstStyle>
            <a:lvl1pPr marL="0" indent="0" algn="l" rtl="0">
              <a:buNone/>
              <a:defRPr sz="3200"/>
            </a:lvl1pPr>
          </a:lstStyle>
          <a:p>
            <a:pPr lvl="0"/>
            <a:r>
              <a:rPr lang="ru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9587565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4" descr="IIDF-Kursy-F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 txBox="1">
            <a:spLocks/>
          </p:cNvSpPr>
          <p:nvPr/>
        </p:nvSpPr>
        <p:spPr>
          <a:xfrm>
            <a:off x="8578654" y="635488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E014B-297B-4575-BDFD-607BFF17BAB8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088" y="59023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Roboto"/>
              </a:defRPr>
            </a:lvl1pPr>
          </a:lstStyle>
          <a:p>
            <a:fld id="{37BF0BC0-D21E-4046-B46A-06CB73E4B3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9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2014.fcpir.ru/" TargetMode="External"/><Relationship Id="rId2" Type="http://schemas.openxmlformats.org/officeDocument/2006/relationships/hyperlink" Target="http://fcpir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2014.fcpi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Текст 3"/>
          <p:cNvSpPr>
            <a:spLocks noGrp="1"/>
          </p:cNvSpPr>
          <p:nvPr>
            <p:ph type="body" sz="quarter" idx="10"/>
          </p:nvPr>
        </p:nvSpPr>
        <p:spPr>
          <a:xfrm>
            <a:off x="593725" y="6386670"/>
            <a:ext cx="7956550" cy="714375"/>
          </a:xfrm>
        </p:spPr>
        <p:txBody>
          <a:bodyPr/>
          <a:lstStyle/>
          <a:p>
            <a:pPr algn="ctr" eaLnBrk="1" hangingPunct="1"/>
            <a:r>
              <a:rPr alt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 </a:t>
            </a:r>
            <a:r>
              <a:rPr alt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704" y="150769"/>
            <a:ext cx="4648209" cy="1395987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3704" y="2296115"/>
            <a:ext cx="7979875" cy="21601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9pPr>
          </a:lstStyle>
          <a:p>
            <a:endParaRPr lang="ru-RU" dirty="0">
              <a:latin typeface="DIN Alternate Bold"/>
              <a:cs typeface="DIN Alternate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05" y="1685856"/>
            <a:ext cx="8170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Работа с Порталом регистрации заявок на участие в конкурсах</a:t>
            </a:r>
            <a:endParaRPr lang="ru-RU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3"/>
          <p:cNvCxnSpPr/>
          <p:nvPr/>
        </p:nvCxnSpPr>
        <p:spPr>
          <a:xfrm>
            <a:off x="476463" y="4065520"/>
            <a:ext cx="1190250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605" y="4435918"/>
            <a:ext cx="279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Жанна Борзаева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3187091" y="3300541"/>
            <a:ext cx="2627921" cy="514221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0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321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312487" y="1904571"/>
            <a:ext cx="2095736" cy="56716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7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7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157181" y="2286000"/>
            <a:ext cx="1586019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157181" y="3108960"/>
            <a:ext cx="277794" cy="635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6241800" y="3833383"/>
            <a:ext cx="2095736" cy="56716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6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3519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23305" y="1785938"/>
            <a:ext cx="8406333" cy="777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3305" y="2208050"/>
            <a:ext cx="3177108" cy="6513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3305" y="3000375"/>
            <a:ext cx="5763145" cy="777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25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05"/>
            <a:ext cx="9144000" cy="55784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7041356" y="1864179"/>
            <a:ext cx="1971675" cy="467155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3" y="2350557"/>
            <a:ext cx="8908868" cy="30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3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4" y="0"/>
            <a:ext cx="681990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олилиния 10"/>
          <p:cNvSpPr/>
          <p:nvPr/>
        </p:nvSpPr>
        <p:spPr>
          <a:xfrm>
            <a:off x="5063066" y="3916043"/>
            <a:ext cx="1858433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131544" y="2404742"/>
            <a:ext cx="1675156" cy="3892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34605" y="6203540"/>
            <a:ext cx="3953395" cy="777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5835167" y="5818243"/>
            <a:ext cx="1754809" cy="41277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9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8"/>
            <a:ext cx="9144000" cy="61579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6447366" y="4639943"/>
            <a:ext cx="1858433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22204" y="4305300"/>
            <a:ext cx="7712196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11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467600" cy="5962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5956300" y="106043"/>
            <a:ext cx="1536699" cy="3511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032499" y="563243"/>
            <a:ext cx="1384299" cy="3384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34975" y="1917700"/>
            <a:ext cx="6362825" cy="1371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4974" y="4560316"/>
            <a:ext cx="4792619" cy="11684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4975" y="5261483"/>
            <a:ext cx="4792619" cy="11684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6227593" y="5498877"/>
            <a:ext cx="1754809" cy="41277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4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1562100" y="2374677"/>
            <a:ext cx="1200602" cy="40662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3973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1472984" y="3204542"/>
            <a:ext cx="1159030" cy="4208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95536" y="1341328"/>
            <a:ext cx="8404432" cy="4408165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fcpir.ru/</a:t>
            </a:r>
            <a:r>
              <a:rPr lang="ru-RU" dirty="0" smtClean="0"/>
              <a:t> – Официальный </a:t>
            </a:r>
            <a:r>
              <a:rPr lang="ru-RU" dirty="0"/>
              <a:t>сайт информационной поддержки Федеральной целевой программы «Исследования и разработки по приоритетным направлениям развития </a:t>
            </a:r>
            <a:r>
              <a:rPr lang="ru-RU" dirty="0" smtClean="0"/>
              <a:t>научно-технологического комплекса </a:t>
            </a:r>
            <a:r>
              <a:rPr lang="ru-RU" dirty="0"/>
              <a:t>России на 2014—2020 годы</a:t>
            </a:r>
            <a:r>
              <a:rPr lang="ru-RU" dirty="0" smtClean="0"/>
              <a:t>»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konkurs.fcpir.ru/</a:t>
            </a:r>
            <a:r>
              <a:rPr lang="ru-RU" dirty="0" smtClean="0"/>
              <a:t> – </a:t>
            </a:r>
            <a:r>
              <a:rPr lang="ru-RU" dirty="0"/>
              <a:t>Портал регистрации заявок на участие в конкурсах в рамках федеральной целевой программы «Исследования и разработки по приоритетным направлениям развития научно-технологического комплекса России на 2014-2020 годы</a:t>
            </a:r>
            <a:r>
              <a:rPr lang="ru-RU" dirty="0" smtClean="0"/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727" y="433037"/>
            <a:ext cx="806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Ссылки на </a:t>
            </a:r>
            <a:r>
              <a:rPr lang="ru-RU" sz="3600" dirty="0" smtClean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ресурсы</a:t>
            </a:r>
            <a:endParaRPr lang="ru-RU" sz="3600" dirty="0">
              <a:solidFill>
                <a:srgbClr val="2745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22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298"/>
            <a:ext cx="9144000" cy="5518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2938293" y="3115660"/>
            <a:ext cx="1976607" cy="5673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15" y="0"/>
            <a:ext cx="7677150" cy="6315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олилиния 8"/>
          <p:cNvSpPr/>
          <p:nvPr/>
        </p:nvSpPr>
        <p:spPr>
          <a:xfrm>
            <a:off x="3348510" y="5605143"/>
            <a:ext cx="2810990" cy="5035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993900" y="1971524"/>
            <a:ext cx="1189510" cy="36480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560698" y="1971524"/>
            <a:ext cx="1278002" cy="385743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9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"/>
            <a:ext cx="9144000" cy="5662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2938293" y="2988660"/>
            <a:ext cx="1976607" cy="567340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610475" cy="6276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152775" y="2501900"/>
            <a:ext cx="3695825" cy="101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42950" y="5685854"/>
            <a:ext cx="3721350" cy="374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4427194" y="5595494"/>
            <a:ext cx="3129431" cy="49389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553325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4603856" y="2352524"/>
            <a:ext cx="1492144" cy="441476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200400" y="2385786"/>
            <a:ext cx="1508809" cy="408214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4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4" y="0"/>
            <a:ext cx="756285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345238" y="2324100"/>
            <a:ext cx="1376362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89104" y="5689600"/>
            <a:ext cx="3813296" cy="1058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73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8090" y="4828146"/>
            <a:ext cx="498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274592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sz="3600" dirty="0">
              <a:solidFill>
                <a:srgbClr val="2745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461727" y="552770"/>
            <a:ext cx="8082198" cy="39884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Портал регистрации заявок на участие в конкурсах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hlinkClick r:id="rId3"/>
              </a:rPr>
              <a:t>http://konkurs2014.fcpir.ru/</a:t>
            </a:r>
            <a:r>
              <a:rPr lang="ru-RU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По </a:t>
            </a:r>
            <a:r>
              <a:rPr lang="ru-RU" dirty="0"/>
              <a:t>вопросам работы портала регистрации заявок на участие в конкурсах Вы можете обратиться</a:t>
            </a:r>
            <a:r>
              <a:rPr lang="ru-RU" dirty="0" smtClean="0"/>
              <a:t>:</a:t>
            </a:r>
          </a:p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defTabSz="0">
              <a:spcBef>
                <a:spcPts val="0"/>
              </a:spcBef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u="sng" dirty="0" smtClean="0">
                <a:solidFill>
                  <a:srgbClr val="0070C0"/>
                </a:solidFill>
              </a:rPr>
              <a:t>support-portal@fcntp.ru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контактный телефон: </a:t>
            </a:r>
            <a:r>
              <a:rPr lang="ru-RU" b="1" dirty="0" smtClean="0"/>
              <a:t>8-499-702-86-50</a:t>
            </a:r>
            <a:r>
              <a:rPr lang="ru-RU" b="1" dirty="0"/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9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0" y="666751"/>
            <a:ext cx="9110940" cy="49077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1866635" y="1833243"/>
            <a:ext cx="1790966" cy="440057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838319" y="2449543"/>
            <a:ext cx="1571096" cy="35433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1727" y="4576443"/>
            <a:ext cx="1571096" cy="354332"/>
          </a:xfrm>
          <a:custGeom>
            <a:avLst/>
            <a:gdLst>
              <a:gd name="connsiteX0" fmla="*/ 1292497 w 1498237"/>
              <a:gd name="connsiteY0" fmla="*/ 152121 h 380721"/>
              <a:gd name="connsiteX1" fmla="*/ 1086757 w 1498237"/>
              <a:gd name="connsiteY1" fmla="*/ 3531 h 380721"/>
              <a:gd name="connsiteX2" fmla="*/ 138067 w 1498237"/>
              <a:gd name="connsiteY2" fmla="*/ 72111 h 380721"/>
              <a:gd name="connsiteX3" fmla="*/ 115207 w 1498237"/>
              <a:gd name="connsiteY3" fmla="*/ 346431 h 380721"/>
              <a:gd name="connsiteX4" fmla="*/ 1178197 w 1498237"/>
              <a:gd name="connsiteY4" fmla="*/ 346431 h 380721"/>
              <a:gd name="connsiteX5" fmla="*/ 1498237 w 1498237"/>
              <a:gd name="connsiteY5" fmla="*/ 72111 h 3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237" h="380721">
                <a:moveTo>
                  <a:pt x="1292497" y="152121"/>
                </a:moveTo>
                <a:cubicBezTo>
                  <a:pt x="1285829" y="84493"/>
                  <a:pt x="1279162" y="16866"/>
                  <a:pt x="1086757" y="3531"/>
                </a:cubicBezTo>
                <a:cubicBezTo>
                  <a:pt x="894352" y="-9804"/>
                  <a:pt x="299992" y="14961"/>
                  <a:pt x="138067" y="72111"/>
                </a:cubicBezTo>
                <a:cubicBezTo>
                  <a:pt x="-23858" y="129261"/>
                  <a:pt x="-58148" y="300711"/>
                  <a:pt x="115207" y="346431"/>
                </a:cubicBezTo>
                <a:cubicBezTo>
                  <a:pt x="288562" y="392151"/>
                  <a:pt x="947692" y="392151"/>
                  <a:pt x="1178197" y="346431"/>
                </a:cubicBezTo>
                <a:cubicBezTo>
                  <a:pt x="1408702" y="300711"/>
                  <a:pt x="1431562" y="134976"/>
                  <a:pt x="1498237" y="72111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0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олилиния 11"/>
          <p:cNvSpPr/>
          <p:nvPr/>
        </p:nvSpPr>
        <p:spPr>
          <a:xfrm>
            <a:off x="6235171" y="700217"/>
            <a:ext cx="2394479" cy="414208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674"/>
            <a:ext cx="9144000" cy="40632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89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Полилиния 9"/>
          <p:cNvSpPr/>
          <p:nvPr/>
        </p:nvSpPr>
        <p:spPr>
          <a:xfrm>
            <a:off x="3023844" y="3849817"/>
            <a:ext cx="1403350" cy="264983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7642" y="5870414"/>
            <a:ext cx="5215458" cy="9686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16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69" y="15488"/>
            <a:ext cx="7791450" cy="625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91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1"/>
            <a:ext cx="8701088" cy="632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олилиния 8"/>
          <p:cNvSpPr/>
          <p:nvPr/>
        </p:nvSpPr>
        <p:spPr>
          <a:xfrm>
            <a:off x="4243388" y="3786318"/>
            <a:ext cx="1671638" cy="314195"/>
          </a:xfrm>
          <a:custGeom>
            <a:avLst/>
            <a:gdLst>
              <a:gd name="connsiteX0" fmla="*/ 2591937 w 2777713"/>
              <a:gd name="connsiteY0" fmla="*/ 155534 h 369535"/>
              <a:gd name="connsiteX1" fmla="*/ 2353812 w 2777713"/>
              <a:gd name="connsiteY1" fmla="*/ 22184 h 369535"/>
              <a:gd name="connsiteX2" fmla="*/ 296412 w 2777713"/>
              <a:gd name="connsiteY2" fmla="*/ 31709 h 369535"/>
              <a:gd name="connsiteX3" fmla="*/ 248787 w 2777713"/>
              <a:gd name="connsiteY3" fmla="*/ 326984 h 369535"/>
              <a:gd name="connsiteX4" fmla="*/ 2525262 w 2777713"/>
              <a:gd name="connsiteY4" fmla="*/ 336509 h 369535"/>
              <a:gd name="connsiteX5" fmla="*/ 2744337 w 2777713"/>
              <a:gd name="connsiteY5" fmla="*/ 31709 h 36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713" h="369535">
                <a:moveTo>
                  <a:pt x="2591937" y="155534"/>
                </a:moveTo>
                <a:cubicBezTo>
                  <a:pt x="2664168" y="99178"/>
                  <a:pt x="2736400" y="42822"/>
                  <a:pt x="2353812" y="22184"/>
                </a:cubicBezTo>
                <a:cubicBezTo>
                  <a:pt x="1971224" y="1546"/>
                  <a:pt x="647249" y="-19091"/>
                  <a:pt x="296412" y="31709"/>
                </a:cubicBezTo>
                <a:cubicBezTo>
                  <a:pt x="-54425" y="82509"/>
                  <a:pt x="-122688" y="276184"/>
                  <a:pt x="248787" y="326984"/>
                </a:cubicBezTo>
                <a:cubicBezTo>
                  <a:pt x="620262" y="377784"/>
                  <a:pt x="2109337" y="385721"/>
                  <a:pt x="2525262" y="336509"/>
                </a:cubicBezTo>
                <a:cubicBezTo>
                  <a:pt x="2941187" y="287297"/>
                  <a:pt x="2709412" y="99972"/>
                  <a:pt x="2744337" y="31709"/>
                </a:cubicBezTo>
              </a:path>
            </a:pathLst>
          </a:cu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2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827194" y="6601382"/>
            <a:ext cx="7200000" cy="1379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ru-RU" sz="1050" dirty="0">
              <a:solidFill>
                <a:srgbClr val="274592"/>
              </a:solidFill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194" y="6989971"/>
            <a:ext cx="7200000" cy="1341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775" defTabSz="913783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en-US" sz="1050" dirty="0">
              <a:solidFill>
                <a:srgbClr val="274592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727" y="6273413"/>
            <a:ext cx="1946496" cy="584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0"/>
            <a:ext cx="6234112" cy="6089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97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сводных результатов 17-12-2014">
  <a:themeElements>
    <a:clrScheme name="Цветовая палитра презентации Дирекци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B9B"/>
      </a:accent1>
      <a:accent2>
        <a:srgbClr val="DF6F00"/>
      </a:accent2>
      <a:accent3>
        <a:srgbClr val="315AAD"/>
      </a:accent3>
      <a:accent4>
        <a:srgbClr val="F49046"/>
      </a:accent4>
      <a:accent5>
        <a:srgbClr val="5178CD"/>
      </a:accent5>
      <a:accent6>
        <a:srgbClr val="FFB87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сводных результатов 17-12-2014" id="{E636E1F7-BDE5-446A-B191-DE7733B875F0}" vid="{9945D32B-14BE-42B5-93C3-6CE115A6B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24452</TotalTime>
  <Words>60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сводных результатов 17-12-2014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ComplexSys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Сводные результаты</dc:title>
  <dc:creator>Денис Бодунов</dc:creator>
  <cp:lastModifiedBy>Леонид</cp:lastModifiedBy>
  <cp:revision>1144</cp:revision>
  <cp:lastPrinted>2015-12-21T09:45:38Z</cp:lastPrinted>
  <dcterms:created xsi:type="dcterms:W3CDTF">2014-12-17T06:12:55Z</dcterms:created>
  <dcterms:modified xsi:type="dcterms:W3CDTF">2017-10-11T05:49:40Z</dcterms:modified>
</cp:coreProperties>
</file>